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C6BBF-E236-4139-BD62-2C18BEBCA2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596B77A-D8CF-482D-A43F-131C04DD49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6DE4F3-7BAD-4F27-AEEE-11E3CBCF6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8DB80C-BED1-4BB5-BFE9-FA6BFF5E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D6BBE2-5C8B-41B6-8C5C-7242D9FF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77074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6CFFB-0406-4D4F-BEFE-883383C3C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3733DF9-A685-4239-9C20-9EAFCA17D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49A438-CA7B-4106-98C7-A160DD65F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3391A1-3F62-45F4-81A8-D89B3C50B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2A745B-BD2F-4BAE-8D84-1B307065E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72799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9FAE201-DF89-44B5-95EC-21E8FA1AAA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A8CA852-8F08-47DD-AB9E-046161A55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B186A8-36CE-4DE5-BEAA-F827C928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218980-9ED8-42CE-8E60-68726B96D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B16596-6D91-403A-8169-3D9C9309F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97824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60418-C457-43F1-95BD-373B9D606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10A9DF-C9E6-4990-BE98-7EF736F86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4F6FB9-E5F9-42F1-9D24-5ACBB149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67B85F-7DC7-4A20-9B99-FFAB5F532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0DA642-3138-438A-9E11-29EF7762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2277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2DBA60-9B06-4FCE-9D39-0817A275F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BA4E8C-4A76-4E1D-BCF4-F1392F3D2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08AD89-CB9A-4168-A599-4648D523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959B71-9C2E-407A-A650-0A57742F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61C0A2-5108-43C7-B7BF-BE8818EC9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22276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8A5967-9965-445C-88A3-E163B8324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8A5D79-8972-415F-99F6-87CC9D44BD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50EA69-1836-40C0-BF4C-3EFA02BA1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B2D457-A59C-4639-96E9-5486A999C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F746B2C-6F97-4843-BBFD-BA6A9669E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E74DF2-62E8-47A7-9ACD-6FE24026C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7889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39A9B-B761-44C4-A0F9-5A31310A2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881546-63E0-4831-90F7-6468EAEE5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60ECA9A-E1DC-408C-AA7D-68E1B3703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F8FA350-894D-4C1C-8005-2BAC98E8FC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CF75A98-3A50-453A-8D12-769CE97615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0DBC30F-43EF-44A4-B9CA-BF9973F8D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79BFDE-D8EF-4E4A-8790-4DABD5B4C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3C395E-C502-4F40-803A-F5363325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8072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04B53-22CF-4988-842D-D04AFE7FD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7105B0D-0DEB-46BA-A059-7B0A61CB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173D32-C170-4556-AD6F-ED46A600C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527501-2B17-4BE4-BC43-343495299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5016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8595B66-33AC-42A9-856F-BEEB0DB0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A745B97-DCF5-4656-B115-C17B6AB2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4E170AD-4A48-4BEE-A9F8-EBEEA6487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8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E1F4B1-90F3-4974-B6B3-6E0A427B7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A35C96-8A68-4AB4-920F-E56EA853D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294FE4-87AA-48D5-8DBE-3FB054F2A4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763748-E13D-4658-8C8C-C946EFF0F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30B2147-55EA-408C-8CB9-BBF93E580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711EDF-55A7-4EEB-AE2A-9928F63F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1179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25B8D8-7EBA-4E3F-AFED-25BD7B0B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5313DB4-0E06-4CBB-9B3C-5E18EDE386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B98F35-4E69-4200-BFAA-6DD74A169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12A4323-3791-42CC-BDA1-DBED52BEC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5C60247-6A1D-4977-A011-7DE5E33A7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5B3F72C-CFC2-4ED1-BD5C-08925B686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983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B04C9C-193B-48AA-8F88-4BA8D9E52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LID4096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3E4314-B6A9-4272-8846-197A8BC01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LID4096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E075A3-8A69-406C-AE61-89542697E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830D5-95DC-465B-9541-F05084479131}" type="datetimeFigureOut">
              <a:rPr lang="LID4096" smtClean="0"/>
              <a:t>03/31/2025</a:t>
            </a:fld>
            <a:endParaRPr lang="LID4096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921F4D-73F1-4A31-9725-9EFF390FA4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90E410-770D-4F54-B2EE-F44E7E7DEC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C3F3E-B899-4524-8166-ABCEAE976ABF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667249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68007C-C4C7-41CB-8BE0-F0B13DF224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test</a:t>
            </a:r>
            <a:endParaRPr lang="LID4096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D31B80E-D70F-4EB6-98A0-FCF58AA767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0572044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Eldos Kadyrov</dc:creator>
  <cp:lastModifiedBy>Eldos Kadyrov</cp:lastModifiedBy>
  <cp:revision>1</cp:revision>
  <dcterms:created xsi:type="dcterms:W3CDTF">2025-03-31T04:40:31Z</dcterms:created>
  <dcterms:modified xsi:type="dcterms:W3CDTF">2025-03-31T04:40:31Z</dcterms:modified>
</cp:coreProperties>
</file>